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57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58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Jake Tolentino" userId="2d7fa9391609a2a3" providerId="LiveId" clId="{AFDF6739-27F4-46FF-86EB-19D2AC13EA46}"/>
    <pc:docChg chg="undo custSel addSld delSld modSld">
      <pc:chgData name="Paul Jake Tolentino" userId="2d7fa9391609a2a3" providerId="LiveId" clId="{AFDF6739-27F4-46FF-86EB-19D2AC13EA46}" dt="2024-04-11T10:22:48.087" v="605" actId="20577"/>
      <pc:docMkLst>
        <pc:docMk/>
      </pc:docMkLst>
      <pc:sldChg chg="modSp mod">
        <pc:chgData name="Paul Jake Tolentino" userId="2d7fa9391609a2a3" providerId="LiveId" clId="{AFDF6739-27F4-46FF-86EB-19D2AC13EA46}" dt="2024-04-11T10:22:48.087" v="605" actId="20577"/>
        <pc:sldMkLst>
          <pc:docMk/>
          <pc:sldMk cId="1752836171" sldId="256"/>
        </pc:sldMkLst>
        <pc:spChg chg="mod">
          <ac:chgData name="Paul Jake Tolentino" userId="2d7fa9391609a2a3" providerId="LiveId" clId="{AFDF6739-27F4-46FF-86EB-19D2AC13EA46}" dt="2024-04-11T10:22:48.087" v="605" actId="20577"/>
          <ac:spMkLst>
            <pc:docMk/>
            <pc:sldMk cId="1752836171" sldId="256"/>
            <ac:spMk id="2" creationId="{94D8C4B7-D72C-D78A-0B77-3F53EAEA42F0}"/>
          </ac:spMkLst>
        </pc:spChg>
      </pc:sldChg>
      <pc:sldChg chg="addSp modSp add mod">
        <pc:chgData name="Paul Jake Tolentino" userId="2d7fa9391609a2a3" providerId="LiveId" clId="{AFDF6739-27F4-46FF-86EB-19D2AC13EA46}" dt="2024-04-11T10:22:07.241" v="590" actId="1076"/>
        <pc:sldMkLst>
          <pc:docMk/>
          <pc:sldMk cId="1297357250" sldId="275"/>
        </pc:sldMkLst>
        <pc:spChg chg="mod">
          <ac:chgData name="Paul Jake Tolentino" userId="2d7fa9391609a2a3" providerId="LiveId" clId="{AFDF6739-27F4-46FF-86EB-19D2AC13EA46}" dt="2024-04-11T10:13:01.974" v="24" actId="1076"/>
          <ac:spMkLst>
            <pc:docMk/>
            <pc:sldMk cId="1297357250" sldId="275"/>
            <ac:spMk id="2" creationId="{94D8C4B7-D72C-D78A-0B77-3F53EAEA42F0}"/>
          </ac:spMkLst>
        </pc:spChg>
        <pc:spChg chg="add mod">
          <ac:chgData name="Paul Jake Tolentino" userId="2d7fa9391609a2a3" providerId="LiveId" clId="{AFDF6739-27F4-46FF-86EB-19D2AC13EA46}" dt="2024-04-11T10:22:05.240" v="589" actId="1076"/>
          <ac:spMkLst>
            <pc:docMk/>
            <pc:sldMk cId="1297357250" sldId="275"/>
            <ac:spMk id="3" creationId="{5241154F-EAEB-9589-E5C0-A8A53856A6B8}"/>
          </ac:spMkLst>
        </pc:spChg>
        <pc:spChg chg="add mod">
          <ac:chgData name="Paul Jake Tolentino" userId="2d7fa9391609a2a3" providerId="LiveId" clId="{AFDF6739-27F4-46FF-86EB-19D2AC13EA46}" dt="2024-04-11T10:22:07.241" v="590" actId="1076"/>
          <ac:spMkLst>
            <pc:docMk/>
            <pc:sldMk cId="1297357250" sldId="275"/>
            <ac:spMk id="4" creationId="{CB707D0D-DD5F-B193-1D5F-7AB0E794EBDD}"/>
          </ac:spMkLst>
        </pc:spChg>
        <pc:spChg chg="add mod">
          <ac:chgData name="Paul Jake Tolentino" userId="2d7fa9391609a2a3" providerId="LiveId" clId="{AFDF6739-27F4-46FF-86EB-19D2AC13EA46}" dt="2024-04-11T10:19:13.252" v="268" actId="1076"/>
          <ac:spMkLst>
            <pc:docMk/>
            <pc:sldMk cId="1297357250" sldId="275"/>
            <ac:spMk id="5" creationId="{61CFF2A4-EC20-7DF1-7A84-ABE075739E92}"/>
          </ac:spMkLst>
        </pc:spChg>
      </pc:sldChg>
      <pc:sldChg chg="new del">
        <pc:chgData name="Paul Jake Tolentino" userId="2d7fa9391609a2a3" providerId="LiveId" clId="{AFDF6739-27F4-46FF-86EB-19D2AC13EA46}" dt="2024-04-11T10:19:18.519" v="270" actId="680"/>
        <pc:sldMkLst>
          <pc:docMk/>
          <pc:sldMk cId="609069916" sldId="276"/>
        </pc:sldMkLst>
      </pc:sldChg>
      <pc:sldChg chg="addSp modSp add mod">
        <pc:chgData name="Paul Jake Tolentino" userId="2d7fa9391609a2a3" providerId="LiveId" clId="{AFDF6739-27F4-46FF-86EB-19D2AC13EA46}" dt="2024-04-11T10:22:15.977" v="599" actId="1076"/>
        <pc:sldMkLst>
          <pc:docMk/>
          <pc:sldMk cId="4113520199" sldId="276"/>
        </pc:sldMkLst>
        <pc:spChg chg="mod">
          <ac:chgData name="Paul Jake Tolentino" userId="2d7fa9391609a2a3" providerId="LiveId" clId="{AFDF6739-27F4-46FF-86EB-19D2AC13EA46}" dt="2024-04-11T10:19:39.203" v="291" actId="1076"/>
          <ac:spMkLst>
            <pc:docMk/>
            <pc:sldMk cId="4113520199" sldId="276"/>
            <ac:spMk id="2" creationId="{94D8C4B7-D72C-D78A-0B77-3F53EAEA42F0}"/>
          </ac:spMkLst>
        </pc:spChg>
        <pc:spChg chg="mod">
          <ac:chgData name="Paul Jake Tolentino" userId="2d7fa9391609a2a3" providerId="LiveId" clId="{AFDF6739-27F4-46FF-86EB-19D2AC13EA46}" dt="2024-04-11T10:21:10.717" v="477" actId="1076"/>
          <ac:spMkLst>
            <pc:docMk/>
            <pc:sldMk cId="4113520199" sldId="276"/>
            <ac:spMk id="3" creationId="{5241154F-EAEB-9589-E5C0-A8A53856A6B8}"/>
          </ac:spMkLst>
        </pc:spChg>
        <pc:spChg chg="mod">
          <ac:chgData name="Paul Jake Tolentino" userId="2d7fa9391609a2a3" providerId="LiveId" clId="{AFDF6739-27F4-46FF-86EB-19D2AC13EA46}" dt="2024-04-11T10:21:42.669" v="555" actId="1076"/>
          <ac:spMkLst>
            <pc:docMk/>
            <pc:sldMk cId="4113520199" sldId="276"/>
            <ac:spMk id="4" creationId="{CB707D0D-DD5F-B193-1D5F-7AB0E794EBDD}"/>
          </ac:spMkLst>
        </pc:spChg>
        <pc:spChg chg="add mod">
          <ac:chgData name="Paul Jake Tolentino" userId="2d7fa9391609a2a3" providerId="LiveId" clId="{AFDF6739-27F4-46FF-86EB-19D2AC13EA46}" dt="2024-04-11T10:22:15.977" v="599" actId="1076"/>
          <ac:spMkLst>
            <pc:docMk/>
            <pc:sldMk cId="4113520199" sldId="276"/>
            <ac:spMk id="5" creationId="{C8277EC2-17F1-6C38-4F93-B48F3F76338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CC5B5-4F64-FEAF-E698-3BDCDF0E2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AFEA3F-3776-9957-B21D-E268771D67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B8365-C6DD-323A-7853-2AC417D2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11/04/2024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15ED4-002A-C40D-B790-EE11987CA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53CEF-6DEB-1511-D8CB-45ADB432B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26883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45147-63F9-B9E1-ECA4-2E188DA99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E7DAA-EFF2-F5BD-C827-EBBE8CF22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5133A-811B-DF27-F5CB-C8819D4DE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11/04/2024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CD6CE-0FB6-0425-E64E-699388F01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E8AE9-922C-9942-9D08-5187C4E9C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73274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189F6-3AF2-BB68-3593-FD20AC5A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26F804-8D2B-9688-D455-A2B1F3AF3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262AB-AB15-A81A-ED02-E0BC5DC6D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11/04/2024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C4491-6043-FF9A-3232-1CB5C1EEC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530F9-1384-7292-A12E-D077D180E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56196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AEBF2-D743-C908-D124-991C99EAE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0183D-2217-EEBE-9010-F5488CC1D4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5C6086-A149-3BAA-8E55-BD1F140724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A1497-DBF5-1B00-5EF8-DBB67E93B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11/04/2024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CBE03F-9CCB-9646-FD58-D6AD1B856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1B9A16-7295-C7AD-875E-D4EAE7450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3136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2983F-1E99-D4C0-CA13-3156B459F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4491D7-6F75-955D-10E5-1403EE47D0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29C74E-B88A-0A29-2B71-029BFC63CB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9DC0B-D5E4-7B65-D7E8-3963B45D0D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BADA7-B167-A21B-A482-3137775359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F3E151-A31F-2A89-7F2B-6723E6351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11/04/2024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5E2DD3-0DAE-5384-C17D-A997C8C75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154F44-FDA0-EABD-CDE4-E9B153CFB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38984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011F1-98AF-F99A-3A3C-93718F388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BA4BB-0C63-46D3-F929-FA17215C6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11/04/2024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3CFEEA-81E1-2C6C-0236-79D4A2043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DC008E-7B30-CAF3-B66E-C165DA8F7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5669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4D52A6-24B6-49BE-3982-45A12F5BF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11/04/2024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C04FE7-8A99-99E8-7A34-8F3852CD0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33435-5381-F5DF-7E6B-0F6722871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99050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3E4F6-03F6-8393-7A1B-AEB9B2D73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0DAE7-B8DD-8B41-945E-26AF07D90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5AAFE-BF9C-7E92-6A30-DF8C1C37F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DA00E9-27DD-2FDA-886C-0C15E846D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11/04/2024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F4E40-E486-5465-436C-72DE6388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16453-B3EF-D20E-6A36-BE66250F6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6156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E06D9-8835-A154-297C-23AC81AD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DBE697-468D-8508-3C18-A95F66FCDB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1C03B-19A7-6787-8E91-B373479DD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9B4458-A7B5-3B63-A950-8E34601D3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11/04/2024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504751-0913-0083-1BAD-341F5ABE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D4FB3-E634-96A5-C8C8-D3A67270F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23513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8F38-9A7A-CC21-D76D-CCB8FC655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866C41-599E-D1CB-C9FA-7960E1C002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15841-D3B3-AA7F-DC27-012689444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11/04/2024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4B76D-8DF2-9F0A-85CC-1ABCA6F6D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BE162-9A76-6C5C-6D10-5D577F32A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94067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802564-7799-C5A2-D0F4-714439AEB1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E9B1FE-EFDF-2DEE-912B-3FAA062D2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82A8E-64E7-DAEF-9C23-0F03B709C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AE7F-75C4-409B-A8E9-A9B3C6EE6684}" type="datetimeFigureOut">
              <a:rPr lang="en-PH" smtClean="0"/>
              <a:t>11/04/2024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DAE49-F6CD-D768-3BC3-97DEA5686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6C71C-6D06-8D03-6B8D-25D392EC7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1563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387690-A4B0-B802-7B21-D0DA1F726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194CA-20E7-547B-0D3C-74AA48053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BED8B-0BA0-B7A6-5CA7-4B766A0543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4AE7F-75C4-409B-A8E9-A9B3C6EE6684}" type="datetimeFigureOut">
              <a:rPr lang="en-PH" smtClean="0"/>
              <a:t>11/04/2024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831D8-7DDB-4A4D-5C79-927346AB45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536AB-EF85-BCDE-BAD8-274B24D42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86874-00EE-41FB-9B44-9646406C9A3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0909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8C4B7-D72C-D78A-0B77-3F53EAEA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653823"/>
          </a:xfrm>
        </p:spPr>
        <p:txBody>
          <a:bodyPr>
            <a:normAutofit/>
          </a:bodyPr>
          <a:lstStyle/>
          <a:p>
            <a:r>
              <a:rPr lang="en-PH" sz="1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Spiritual Ministry</a:t>
            </a:r>
            <a:endParaRPr lang="en-PH" sz="92400" dirty="0"/>
          </a:p>
        </p:txBody>
      </p:sp>
    </p:spTree>
    <p:extLst>
      <p:ext uri="{BB962C8B-B14F-4D97-AF65-F5344CB8AC3E}">
        <p14:creationId xmlns:p14="http://schemas.microsoft.com/office/powerpoint/2010/main" val="1752836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8C4B7-D72C-D78A-0B77-3F53EAEA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6776" y="564776"/>
            <a:ext cx="9144000" cy="1064797"/>
          </a:xfrm>
        </p:spPr>
        <p:txBody>
          <a:bodyPr>
            <a:normAutofit fontScale="90000"/>
          </a:bodyPr>
          <a:lstStyle/>
          <a:p>
            <a:r>
              <a:rPr lang="en-PH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Spiritual Gifts</a:t>
            </a:r>
            <a:endParaRPr lang="en-PH" sz="535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241154F-EAEB-9589-E5C0-A8A53856A6B8}"/>
              </a:ext>
            </a:extLst>
          </p:cNvPr>
          <p:cNvSpPr txBox="1">
            <a:spLocks/>
          </p:cNvSpPr>
          <p:nvPr/>
        </p:nvSpPr>
        <p:spPr>
          <a:xfrm>
            <a:off x="770966" y="4526174"/>
            <a:ext cx="4733366" cy="10647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indent="-914400" algn="l">
              <a:buAutoNum type="arabicPeriod"/>
            </a:pPr>
            <a:r>
              <a:rPr lang="en-US" sz="3200" dirty="0"/>
              <a:t>Word of Wisdom</a:t>
            </a:r>
          </a:p>
          <a:p>
            <a:pPr marL="914400" indent="-914400" algn="l">
              <a:buAutoNum type="arabicPeriod"/>
            </a:pPr>
            <a:r>
              <a:rPr lang="en-US" sz="3200" dirty="0"/>
              <a:t>Word of Knowledge</a:t>
            </a:r>
          </a:p>
          <a:p>
            <a:pPr marL="914400" indent="-914400" algn="l">
              <a:buAutoNum type="arabicPeriod"/>
            </a:pPr>
            <a:r>
              <a:rPr lang="en-US" sz="3200" dirty="0"/>
              <a:t>Faith</a:t>
            </a:r>
          </a:p>
          <a:p>
            <a:pPr marL="914400" indent="-914400" algn="l">
              <a:buAutoNum type="arabicPeriod"/>
            </a:pPr>
            <a:r>
              <a:rPr lang="en-US" sz="3200" dirty="0"/>
              <a:t>Healing</a:t>
            </a:r>
          </a:p>
          <a:p>
            <a:pPr marL="914400" indent="-914400" algn="l">
              <a:buAutoNum type="arabicPeriod"/>
            </a:pPr>
            <a:r>
              <a:rPr lang="en-US" sz="3200" dirty="0"/>
              <a:t>Working of Miracles</a:t>
            </a:r>
          </a:p>
          <a:p>
            <a:pPr algn="l"/>
            <a:endParaRPr lang="en-US" sz="32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B707D0D-DD5F-B193-1D5F-7AB0E794EBDD}"/>
              </a:ext>
            </a:extLst>
          </p:cNvPr>
          <p:cNvSpPr txBox="1">
            <a:spLocks/>
          </p:cNvSpPr>
          <p:nvPr/>
        </p:nvSpPr>
        <p:spPr>
          <a:xfrm>
            <a:off x="6284257" y="3993775"/>
            <a:ext cx="5611908" cy="10647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/>
              <a:t>6. 	Prophecy</a:t>
            </a:r>
          </a:p>
          <a:p>
            <a:pPr algn="l"/>
            <a:r>
              <a:rPr lang="en-US" sz="3200" dirty="0"/>
              <a:t>7. 	Discerning of Spirits</a:t>
            </a:r>
          </a:p>
          <a:p>
            <a:pPr algn="l"/>
            <a:r>
              <a:rPr lang="en-US" sz="3200" dirty="0"/>
              <a:t>8.	Divers Kinds of Tongues</a:t>
            </a:r>
          </a:p>
          <a:p>
            <a:pPr algn="l"/>
            <a:r>
              <a:rPr lang="en-US" sz="3200" dirty="0"/>
              <a:t>9.	Interpretation of Tongues</a:t>
            </a:r>
            <a:endParaRPr lang="en-PH" sz="3200" dirty="0"/>
          </a:p>
        </p:txBody>
      </p:sp>
    </p:spTree>
    <p:extLst>
      <p:ext uri="{BB962C8B-B14F-4D97-AF65-F5344CB8AC3E}">
        <p14:creationId xmlns:p14="http://schemas.microsoft.com/office/powerpoint/2010/main" val="1297357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8C4B7-D72C-D78A-0B77-3F53EAEA4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6776" y="824753"/>
            <a:ext cx="9144000" cy="1064797"/>
          </a:xfrm>
        </p:spPr>
        <p:txBody>
          <a:bodyPr>
            <a:normAutofit fontScale="90000"/>
          </a:bodyPr>
          <a:lstStyle/>
          <a:p>
            <a:r>
              <a:rPr lang="en-PH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Spiritual Gifts</a:t>
            </a:r>
            <a:br>
              <a:rPr lang="en-PH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PH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(Categories)</a:t>
            </a:r>
            <a:endParaRPr lang="en-PH" sz="535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241154F-EAEB-9589-E5C0-A8A53856A6B8}"/>
              </a:ext>
            </a:extLst>
          </p:cNvPr>
          <p:cNvSpPr txBox="1">
            <a:spLocks/>
          </p:cNvSpPr>
          <p:nvPr/>
        </p:nvSpPr>
        <p:spPr>
          <a:xfrm>
            <a:off x="430307" y="4080943"/>
            <a:ext cx="4733366" cy="10647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/>
              <a:t>Supernatural Utterance</a:t>
            </a:r>
          </a:p>
          <a:p>
            <a:pPr marL="514350" indent="-514350" algn="l">
              <a:buAutoNum type="arabicPeriod"/>
            </a:pPr>
            <a:r>
              <a:rPr lang="en-US" sz="3200" dirty="0"/>
              <a:t>Divers Kinds of Tongues</a:t>
            </a:r>
          </a:p>
          <a:p>
            <a:pPr marL="514350" indent="-514350" algn="l">
              <a:buAutoNum type="arabicPeriod"/>
            </a:pPr>
            <a:r>
              <a:rPr lang="en-US" sz="3200" dirty="0"/>
              <a:t>Interpretation of Tongues</a:t>
            </a:r>
          </a:p>
          <a:p>
            <a:pPr marL="514350" indent="-514350" algn="l">
              <a:buAutoNum type="arabicPeriod"/>
            </a:pPr>
            <a:r>
              <a:rPr lang="en-US" sz="3200" dirty="0"/>
              <a:t>Prophecy</a:t>
            </a:r>
          </a:p>
          <a:p>
            <a:pPr marL="514350" indent="-514350" algn="l">
              <a:buAutoNum type="arabicPeriod"/>
            </a:pPr>
            <a:endParaRPr lang="en-US" sz="32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B707D0D-DD5F-B193-1D5F-7AB0E794EBDD}"/>
              </a:ext>
            </a:extLst>
          </p:cNvPr>
          <p:cNvSpPr txBox="1">
            <a:spLocks/>
          </p:cNvSpPr>
          <p:nvPr/>
        </p:nvSpPr>
        <p:spPr>
          <a:xfrm>
            <a:off x="6463552" y="3081856"/>
            <a:ext cx="5611908" cy="10647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/>
              <a:t>Supernatural Knowing</a:t>
            </a:r>
          </a:p>
          <a:p>
            <a:pPr marL="514350" indent="-514350" algn="l">
              <a:buAutoNum type="arabicPeriod"/>
            </a:pPr>
            <a:r>
              <a:rPr lang="en-US" sz="3200" dirty="0"/>
              <a:t>Word of Wisdom</a:t>
            </a:r>
          </a:p>
          <a:p>
            <a:pPr marL="514350" indent="-514350" algn="l">
              <a:buAutoNum type="arabicPeriod"/>
            </a:pPr>
            <a:r>
              <a:rPr lang="en-US" sz="3200" dirty="0"/>
              <a:t>Word of Knowledge</a:t>
            </a:r>
          </a:p>
          <a:p>
            <a:pPr marL="514350" indent="-514350" algn="l">
              <a:buAutoNum type="arabicPeriod"/>
            </a:pPr>
            <a:r>
              <a:rPr lang="en-US" sz="3200" dirty="0"/>
              <a:t>Discerning of Spirits</a:t>
            </a:r>
            <a:endParaRPr lang="en-PH" sz="3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8277EC2-17F1-6C38-4F93-B48F3F763382}"/>
              </a:ext>
            </a:extLst>
          </p:cNvPr>
          <p:cNvSpPr txBox="1">
            <a:spLocks/>
          </p:cNvSpPr>
          <p:nvPr/>
        </p:nvSpPr>
        <p:spPr>
          <a:xfrm>
            <a:off x="3576917" y="5629837"/>
            <a:ext cx="5611908" cy="10647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/>
              <a:t>Supernatural Working</a:t>
            </a:r>
          </a:p>
          <a:p>
            <a:pPr marL="514350" indent="-514350" algn="l">
              <a:buAutoNum type="arabicPeriod"/>
            </a:pPr>
            <a:r>
              <a:rPr lang="en-US" sz="3200" dirty="0"/>
              <a:t>Faith</a:t>
            </a:r>
          </a:p>
          <a:p>
            <a:pPr marL="514350" indent="-514350" algn="l">
              <a:buAutoNum type="arabicPeriod"/>
            </a:pPr>
            <a:r>
              <a:rPr lang="en-US" sz="3200" dirty="0"/>
              <a:t>Working of Miracles</a:t>
            </a:r>
          </a:p>
          <a:p>
            <a:pPr marL="514350" indent="-514350" algn="l">
              <a:buAutoNum type="arabicPeriod"/>
            </a:pPr>
            <a:r>
              <a:rPr lang="en-US" sz="3200" dirty="0"/>
              <a:t>Healing</a:t>
            </a:r>
          </a:p>
          <a:p>
            <a:pPr marL="514350" indent="-514350" algn="l">
              <a:buAutoNum type="arabicPeriod"/>
            </a:pPr>
            <a:endParaRPr lang="en-PH" sz="3200" dirty="0"/>
          </a:p>
        </p:txBody>
      </p:sp>
    </p:spTree>
    <p:extLst>
      <p:ext uri="{BB962C8B-B14F-4D97-AF65-F5344CB8AC3E}">
        <p14:creationId xmlns:p14="http://schemas.microsoft.com/office/powerpoint/2010/main" val="4113520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136342" y="1536174"/>
            <a:ext cx="102537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Ito ang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ilan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lamang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ilang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mga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suggestions para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pagmiministerio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pulpit:</a:t>
            </a:r>
          </a:p>
          <a:p>
            <a:pPr algn="ctr"/>
            <a:endParaRPr lang="en-PH" sz="6000" dirty="0"/>
          </a:p>
        </p:txBody>
      </p:sp>
    </p:spTree>
    <p:extLst>
      <p:ext uri="{BB962C8B-B14F-4D97-AF65-F5344CB8AC3E}">
        <p14:creationId xmlns:p14="http://schemas.microsoft.com/office/powerpoint/2010/main" val="2895077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136342" y="1536174"/>
            <a:ext cx="10253709" cy="295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Siguraduhin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maayos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ang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ating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personal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relasyon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Panginoon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pamamagitan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ating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pribadong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pakikipag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ugnayan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Kaniya</a:t>
            </a:r>
            <a:r>
              <a:rPr lang="en-PH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7956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154097" y="1349743"/>
            <a:ext cx="10253709" cy="4000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Ang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panalangin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isinasagawa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publicly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pulpit ay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nararapat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maging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formal at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hindi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balbal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2111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154097" y="1349743"/>
            <a:ext cx="10253709" cy="3304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Mahalaga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din ang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tamang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posture ng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isang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nakatayo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likuran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pulpit. </a:t>
            </a:r>
          </a:p>
        </p:txBody>
      </p:sp>
    </p:spTree>
    <p:extLst>
      <p:ext uri="{BB962C8B-B14F-4D97-AF65-F5344CB8AC3E}">
        <p14:creationId xmlns:p14="http://schemas.microsoft.com/office/powerpoint/2010/main" val="1831733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154097" y="1349743"/>
            <a:ext cx="10253709" cy="2720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Huwag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gumamit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malabis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pagpuri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flattery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ipapakilalang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tagapagsalita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63725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154097" y="1349743"/>
            <a:ext cx="10253709" cy="4008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Ang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pagbibiro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ay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hindi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masamang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gamiting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illustration,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lalo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kung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ito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ay may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kinalaman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paksang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tinuturo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ngunit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wag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gumamit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malabis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di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kaaya-ayang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pagbibiro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88461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154097" y="1349743"/>
            <a:ext cx="10253709" cy="3609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Ang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mga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paalaala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announcements ay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gawin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hindi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masyadong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mahaba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at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may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kinalaman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gawain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69657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154097" y="1349743"/>
            <a:ext cx="10253709" cy="3609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Ang invocation prayer o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pananalangin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lahat,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panahon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mga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services ay di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masyadong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mahaba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99169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136342" y="1536174"/>
            <a:ext cx="10253709" cy="4498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Ang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tamang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pagpapatong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kamay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tuwing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altar call ay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isagawa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mga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taong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binigyan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authority ng pastor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mag-lay hands.</a:t>
            </a:r>
          </a:p>
        </p:txBody>
      </p:sp>
    </p:spTree>
    <p:extLst>
      <p:ext uri="{BB962C8B-B14F-4D97-AF65-F5344CB8AC3E}">
        <p14:creationId xmlns:p14="http://schemas.microsoft.com/office/powerpoint/2010/main" val="3181691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136342" y="1536174"/>
            <a:ext cx="10253709" cy="3218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**Ang maraming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tamang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kaparaanan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pagmiministeriong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spiritwal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ay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makikita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Banal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kasulatan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kagaya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4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Corinthians 12-14.</a:t>
            </a:r>
          </a:p>
        </p:txBody>
      </p:sp>
    </p:spTree>
    <p:extLst>
      <p:ext uri="{BB962C8B-B14F-4D97-AF65-F5344CB8AC3E}">
        <p14:creationId xmlns:p14="http://schemas.microsoft.com/office/powerpoint/2010/main" val="277453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136342" y="1536174"/>
            <a:ext cx="10253709" cy="3304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Ito ang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ilan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mga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general guidelines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spiritual ministry:</a:t>
            </a:r>
          </a:p>
        </p:txBody>
      </p:sp>
    </p:spTree>
    <p:extLst>
      <p:ext uri="{BB962C8B-B14F-4D97-AF65-F5344CB8AC3E}">
        <p14:creationId xmlns:p14="http://schemas.microsoft.com/office/powerpoint/2010/main" val="1959023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065321" y="1260966"/>
            <a:ext cx="10253709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Ang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mga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kaloob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spiritual ay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hindi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palaging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sapat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sukatan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maturity ng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isang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mananampalataya</a:t>
            </a:r>
            <a:r>
              <a:rPr lang="en-PH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PH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747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065321" y="1260966"/>
            <a:ext cx="10253709" cy="4391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Hindi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maaaring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lumabas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ang spiritual gifts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mga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malinaw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nakasaad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Banal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Kasulatan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205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065321" y="1260966"/>
            <a:ext cx="10253709" cy="5580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Ang spiritual gifts ay para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kapakanan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buong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katawan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Kristo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hindi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isa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ikasisira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nito</a:t>
            </a:r>
            <a:r>
              <a:rPr lang="en-PH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100"/>
            </a:pPr>
            <a:endParaRPr lang="en-PH" sz="6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67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065321" y="1260966"/>
            <a:ext cx="10253709" cy="5090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en-PH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Huwag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gamitin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ang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mga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kaloob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upang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mapaglingkuran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ang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sariling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benepisyo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kapakanan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100"/>
            </a:pPr>
            <a:endParaRPr lang="en-PH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650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065321" y="1260966"/>
            <a:ext cx="10253709" cy="5090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100"/>
              <a:buFont typeface="+mj-lt"/>
              <a:buAutoNum type="arabicPeriod"/>
            </a:pPr>
            <a:r>
              <a:rPr lang="en-PH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operasyon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spiritual gifts ay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hanggang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maaari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nasa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ilalim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pahintulot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awtoridad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church.</a:t>
            </a:r>
            <a:endParaRPr lang="en-PH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100"/>
            </a:pPr>
            <a:endParaRPr lang="en-PH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516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065321" y="1260966"/>
            <a:ext cx="10253709" cy="5579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100"/>
              <a:buFont typeface="+mj-lt"/>
              <a:buAutoNum type="arabicPeriod"/>
            </a:pPr>
            <a:r>
              <a:rPr lang="en-PH" sz="7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Hindi din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basehan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ang spiritual gifts ng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kaligtasan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tao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PH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100"/>
              <a:buFont typeface="+mj-lt"/>
              <a:buAutoNum type="arabicPeriod"/>
            </a:pPr>
            <a:endParaRPr lang="en-PH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100"/>
            </a:pPr>
            <a:endParaRPr lang="en-PH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134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10AD6E-386A-5E3C-8820-1B79BAB25DA3}"/>
              </a:ext>
            </a:extLst>
          </p:cNvPr>
          <p:cNvSpPr txBox="1"/>
          <p:nvPr/>
        </p:nvSpPr>
        <p:spPr>
          <a:xfrm>
            <a:off x="1065321" y="1260966"/>
            <a:ext cx="10253709" cy="6284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100"/>
              <a:buFont typeface="+mj-lt"/>
              <a:buAutoNum type="arabicPeriod"/>
            </a:pPr>
            <a:r>
              <a:rPr lang="en-PH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Hindi absolute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basehan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ng </a:t>
            </a:r>
            <a:r>
              <a:rPr lang="en-PH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katotohanan</a:t>
            </a:r>
            <a:r>
              <a:rPr lang="en-PH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ang spiritual gifts.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100"/>
              <a:buFont typeface="+mj-lt"/>
              <a:buAutoNum type="arabicPeriod"/>
            </a:pPr>
            <a:endParaRPr lang="en-PH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100"/>
              <a:buFont typeface="+mj-lt"/>
              <a:buAutoNum type="arabicPeriod"/>
            </a:pPr>
            <a:endParaRPr lang="en-PH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100"/>
            </a:pPr>
            <a:endParaRPr lang="en-PH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186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405</Words>
  <Application>Microsoft Office PowerPoint</Application>
  <PresentationFormat>Widescreen</PresentationFormat>
  <Paragraphs>43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Spiritual Ministry</vt:lpstr>
      <vt:lpstr>9 Spiritual Gifts</vt:lpstr>
      <vt:lpstr>9 Spiritual Gifts (Categories)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Spiritual/ Pulpit Ministry</dc:title>
  <dc:creator>pauljaketolentino@gmail.com</dc:creator>
  <cp:lastModifiedBy>Paul Jake Tolentino</cp:lastModifiedBy>
  <cp:revision>1</cp:revision>
  <dcterms:created xsi:type="dcterms:W3CDTF">2022-05-06T19:22:17Z</dcterms:created>
  <dcterms:modified xsi:type="dcterms:W3CDTF">2024-04-11T11:14:19Z</dcterms:modified>
</cp:coreProperties>
</file>